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419" r:id="rId2"/>
    <p:sldId id="452" r:id="rId3"/>
    <p:sldId id="420" r:id="rId4"/>
    <p:sldId id="421" r:id="rId5"/>
    <p:sldId id="422" r:id="rId6"/>
    <p:sldId id="453" r:id="rId7"/>
    <p:sldId id="383" r:id="rId8"/>
    <p:sldId id="451" r:id="rId9"/>
    <p:sldId id="374" r:id="rId10"/>
    <p:sldId id="454" r:id="rId11"/>
    <p:sldId id="386" r:id="rId12"/>
    <p:sldId id="456" r:id="rId13"/>
    <p:sldId id="455" r:id="rId14"/>
    <p:sldId id="375" r:id="rId15"/>
    <p:sldId id="458" r:id="rId16"/>
    <p:sldId id="459" r:id="rId17"/>
    <p:sldId id="460" r:id="rId18"/>
    <p:sldId id="461" r:id="rId19"/>
    <p:sldId id="376" r:id="rId20"/>
    <p:sldId id="462" r:id="rId21"/>
    <p:sldId id="395" r:id="rId22"/>
    <p:sldId id="463" r:id="rId23"/>
    <p:sldId id="377" r:id="rId24"/>
    <p:sldId id="464" r:id="rId25"/>
    <p:sldId id="440" r:id="rId26"/>
    <p:sldId id="466" r:id="rId27"/>
    <p:sldId id="465" r:id="rId28"/>
    <p:sldId id="378" r:id="rId29"/>
    <p:sldId id="467" r:id="rId30"/>
    <p:sldId id="443" r:id="rId31"/>
    <p:sldId id="469" r:id="rId32"/>
    <p:sldId id="468" r:id="rId33"/>
    <p:sldId id="379" r:id="rId34"/>
    <p:sldId id="470" r:id="rId35"/>
    <p:sldId id="446" r:id="rId36"/>
    <p:sldId id="475" r:id="rId37"/>
    <p:sldId id="476" r:id="rId38"/>
    <p:sldId id="447" r:id="rId39"/>
    <p:sldId id="471" r:id="rId40"/>
    <p:sldId id="380" r:id="rId41"/>
    <p:sldId id="381" r:id="rId42"/>
    <p:sldId id="472" r:id="rId43"/>
    <p:sldId id="449" r:id="rId44"/>
    <p:sldId id="473" r:id="rId45"/>
    <p:sldId id="382" r:id="rId46"/>
    <p:sldId id="47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2F4"/>
    <a:srgbClr val="1E9A5F"/>
    <a:srgbClr val="E03D19"/>
    <a:srgbClr val="1487C4"/>
    <a:srgbClr val="093381"/>
    <a:srgbClr val="F28AF0"/>
    <a:srgbClr val="D045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9" autoAdjust="0"/>
    <p:restoredTop sz="93913"/>
  </p:normalViewPr>
  <p:slideViewPr>
    <p:cSldViewPr snapToGrid="0" snapToObjects="1">
      <p:cViewPr varScale="1">
        <p:scale>
          <a:sx n="126" d="100"/>
          <a:sy n="126" d="100"/>
        </p:scale>
        <p:origin x="2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4F73B-F303-9F46-B88C-A1E960131B94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D30DE-F5F7-AD48-8B8A-3B94A727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2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3F90-FC9F-A043-AAB8-7D85A9257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5A290-D173-E64C-BF8E-95863C278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D7A94-CC4B-B743-A60F-399B2DB93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EED59-7019-9341-AC23-DC3A74D605BD}" type="datetime1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95761-4E7F-4147-9F32-7D26CB44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B3ED8-E20D-B648-AE0E-E558A7BC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88AB-0527-4A42-8073-EF4D1CFA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94E57-18A7-894C-ACD5-7B6EB7357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64856-86BB-034B-B054-64D07530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C91B-6D53-DD40-AEBE-6A5719465D4D}" type="datetime1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557C0-2711-0046-A960-5F0AF170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B4B0E-3162-134A-AD2A-20F85EE5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3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10468-70ED-6D4B-8F1D-07A36E717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F0D99-8C37-DE49-9B08-7F8945E44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340D4-BB31-2C48-809D-9B6B07A3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26AB-4AF3-8741-8739-D810CF1C15D1}" type="datetime1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58B7E-B178-814E-BF48-1DC457338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02DB4-EF2F-9C43-A11F-E1CC02E4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83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029F-D91E-F74E-808E-DD38CAD5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10378-D534-1240-A4E5-DF244026C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7D1B-C8A1-EA4C-90C5-A55C1F7C6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46E97-24B0-DA4E-9F6A-CA245227D7AE}" type="datetime1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FAF79-F0F3-B84C-BC9F-1CD178BB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2885F-075D-5B41-A3A6-F7C9674B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2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461F-8D01-0047-8E63-48064638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4734D-BBBA-0346-B414-5E20BEFE7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F342-174E-4749-B077-A0D88064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ACB2-2299-5D4C-835B-C81AFF04D2F6}" type="datetime1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6140D-DFF0-0D4F-ADD6-5F1096AEC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6E093-E931-924B-BE6C-01D1A635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3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4B9D-A34B-3443-94CB-E4441F4A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01839-75C4-5944-AA91-A7D4EFEB1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833E0-D61C-BD4F-A41A-8AAE6206A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820D4-6D59-A549-9595-E4338B5C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273A2-16EB-D548-8F2E-BDEDCAF2307E}" type="datetime1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0CD77-27B2-2641-8E1C-20C96E7F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DBE79-7220-844B-A60E-5A3E32ED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BEB0-D9CA-A241-AD22-019D42C9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ACB54-3AFB-D34C-A633-8146FCACD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24AD1-D030-4F4A-A11A-815F8A6B1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8A4FBA-1087-134F-BF7D-83B144071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B2E99-9C1E-0749-8DFB-E51195EFE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7A11A-713F-B740-8301-A572897C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6B58-508D-ED4E-ACC6-1BB3DBE2AF99}" type="datetime1">
              <a:rPr lang="en-US" smtClean="0"/>
              <a:t>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3F851-EBD3-BD42-8C9F-6D62224C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4DF220-8633-FF48-A40C-59DE6F07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F0BC-B7A1-D84E-9E9E-D0FEE9BE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E14D4-1136-D047-9235-4980C4DD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F958-06FF-A040-9D4B-E4BBEF542B89}" type="datetime1">
              <a:rPr lang="en-US" smtClean="0"/>
              <a:t>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4D517-088A-314D-AFA6-5D1F1031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2AB78-20A4-DF4A-85B4-061CBB2A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62C3-363C-184D-8EB8-C7256697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D261-D7C2-E44B-8192-4551D3825B6F}" type="datetime1">
              <a:rPr lang="en-US" smtClean="0"/>
              <a:t>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72C1B-1A60-0843-90D4-6629A83C9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4AD4-ABF9-FD49-A8C9-BD6ADB3A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8467-60DA-5847-81CF-767A62E0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7C34-9D86-6D48-83BC-8EDA2BC0B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AC835-89C8-AE41-B0FC-E45ABEE9E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3D26E-9C30-3842-A599-CAABD415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A522-9463-384E-A20D-8AE00D15D393}" type="datetime1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6E3DC-FB47-284A-933D-EBC8F5721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BF267-41D6-9D41-A06A-84EDD339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2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F5F3-9073-6646-8169-AECE558BB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CFD834-F395-224E-87E0-6C52A47BA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CC976-4D38-5C4A-946D-E134FB339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A15EC-316F-E64C-B1E9-8F2D09432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94B5-97C8-E24A-B0F8-BDE17D34EB63}" type="datetime1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3E5D1-7250-D348-89A1-EE152805A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9FE67-21E7-D841-8AD8-9DF3A48A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2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3A3C2-2B1D-744E-A908-C6FCFBC8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5CEE0-7BDA-2740-86AA-7B5436979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FAB6F-F209-0D4A-8F8F-BEDE467E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C81FB-7649-0542-B36D-D063528F07DB}" type="datetime1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8F384-79DD-1648-929A-6E801DA2D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1B5CB-0C2B-494D-828E-0B121E74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2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nativebase.io/Components.html#Components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A54CF-C127-0D4A-9015-B16EAF60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73" y="545990"/>
            <a:ext cx="4234543" cy="42345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4875732"/>
            <a:ext cx="121920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Native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6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D3C219-161F-0A41-B34B-B73B8202DFC6}"/>
              </a:ext>
            </a:extLst>
          </p:cNvPr>
          <p:cNvSpPr/>
          <p:nvPr/>
        </p:nvSpPr>
        <p:spPr>
          <a:xfrm>
            <a:off x="3101289" y="4774362"/>
            <a:ext cx="21463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Mobile developer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646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843774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 page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0012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News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B2D4EE-7693-B549-B535-7B194E4D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33" y="1763123"/>
            <a:ext cx="2684586" cy="4772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B2D4EE-7693-B549-B535-7B194E4D6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344"/>
          <a:stretch/>
        </p:blipFill>
        <p:spPr>
          <a:xfrm>
            <a:off x="5652668" y="1705167"/>
            <a:ext cx="2684586" cy="41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B2D4EE-7693-B549-B535-7B194E4D6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" b="70970"/>
          <a:stretch/>
        </p:blipFill>
        <p:spPr>
          <a:xfrm>
            <a:off x="5652668" y="2170093"/>
            <a:ext cx="2684586" cy="10045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652668" y="3226472"/>
            <a:ext cx="2684586" cy="933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News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52668" y="4211629"/>
            <a:ext cx="2684586" cy="933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News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B2D4EE-7693-B549-B535-7B194E4D6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671" b="5964"/>
          <a:stretch/>
        </p:blipFill>
        <p:spPr>
          <a:xfrm>
            <a:off x="5652668" y="6303901"/>
            <a:ext cx="2684586" cy="39924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652668" y="5203609"/>
            <a:ext cx="2684586" cy="933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News 1</a:t>
            </a:r>
          </a:p>
        </p:txBody>
      </p:sp>
      <p:sp>
        <p:nvSpPr>
          <p:cNvPr id="20" name="Notched Right Arrow 19"/>
          <p:cNvSpPr/>
          <p:nvPr/>
        </p:nvSpPr>
        <p:spPr>
          <a:xfrm>
            <a:off x="8748221" y="2170093"/>
            <a:ext cx="704872" cy="1002882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Notched Right Arrow 20"/>
          <p:cNvSpPr/>
          <p:nvPr/>
        </p:nvSpPr>
        <p:spPr>
          <a:xfrm>
            <a:off x="4320778" y="3710188"/>
            <a:ext cx="704872" cy="1002882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690853" y="2080115"/>
            <a:ext cx="2369713" cy="1153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761188" y="2125524"/>
            <a:ext cx="948414" cy="1056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รูป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806692" y="2136102"/>
            <a:ext cx="1186174" cy="17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หัวเรื่อง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806692" y="2376740"/>
            <a:ext cx="617443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เวลา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806692" y="2529140"/>
            <a:ext cx="1186174" cy="6527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รายละเอียด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34933" y="1221784"/>
            <a:ext cx="108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/>
              <a:t>1. การวิเคาะห์โครงสร้างของหน้าข่าว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0351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News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061" y="1815780"/>
            <a:ext cx="8257878" cy="4540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4933" y="1221784"/>
            <a:ext cx="108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  <a:r>
              <a:rPr lang="th-TH" sz="2000" b="1" dirty="0"/>
              <a:t>. ดูโครงสร้างข้อมูลที่ถูกส่งมาจาก </a:t>
            </a:r>
            <a:r>
              <a:rPr lang="en-US" sz="2000" b="1" dirty="0"/>
              <a:t>web service : </a:t>
            </a:r>
            <a:r>
              <a:rPr lang="en-US" dirty="0"/>
              <a:t>http://[ip-server]:5001/news/getNewsBy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2592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787421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WORKSHOP – News page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093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F0BD17-C78E-4C7F-8739-E7996CA09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808" y="1381696"/>
            <a:ext cx="9168384" cy="515721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News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843774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Shop page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597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Shop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668762" y="4211629"/>
            <a:ext cx="2684586" cy="933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Shop 2</a:t>
            </a:r>
          </a:p>
        </p:txBody>
      </p:sp>
      <p:sp>
        <p:nvSpPr>
          <p:cNvPr id="21" name="Notched Right Arrow 20"/>
          <p:cNvSpPr/>
          <p:nvPr/>
        </p:nvSpPr>
        <p:spPr>
          <a:xfrm>
            <a:off x="4320778" y="3710188"/>
            <a:ext cx="704872" cy="1002882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553232" y="2880127"/>
            <a:ext cx="2369713" cy="1563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23567" y="2951294"/>
            <a:ext cx="2237874" cy="1427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รูป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716033" y="4109434"/>
            <a:ext cx="2042377" cy="217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รายละเอียด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34933" y="1221784"/>
            <a:ext cx="108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/>
              <a:t>1. การวิเคาะห์โครงสร้างของหน้าร้านค้า</a:t>
            </a:r>
            <a:endParaRPr lang="en-US" sz="2000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0F8BCF-88E9-2A4E-8FC5-A076938E2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93" y="1756483"/>
            <a:ext cx="2666918" cy="47411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0F8BCF-88E9-2A4E-8FC5-A076938E2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84"/>
          <a:stretch/>
        </p:blipFill>
        <p:spPr>
          <a:xfrm>
            <a:off x="5655308" y="1756483"/>
            <a:ext cx="2684579" cy="396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0F8BCF-88E9-2A4E-8FC5-A076938E2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5" b="82674"/>
          <a:stretch/>
        </p:blipFill>
        <p:spPr>
          <a:xfrm>
            <a:off x="5670335" y="2190583"/>
            <a:ext cx="2669553" cy="4769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0F8BCF-88E9-2A4E-8FC5-A076938E2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6" b="51856"/>
          <a:stretch/>
        </p:blipFill>
        <p:spPr>
          <a:xfrm>
            <a:off x="5668761" y="2723278"/>
            <a:ext cx="2686161" cy="1413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0F8BCF-88E9-2A4E-8FC5-A076938E2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33"/>
          <a:stretch/>
        </p:blipFill>
        <p:spPr>
          <a:xfrm>
            <a:off x="5670337" y="5911936"/>
            <a:ext cx="2684586" cy="68090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670336" y="5204939"/>
            <a:ext cx="2684586" cy="657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Shop 3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16032" y="3856835"/>
            <a:ext cx="2042377" cy="217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ชื่อร้าน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571150" y="2232974"/>
            <a:ext cx="2369713" cy="392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23567" y="2308011"/>
            <a:ext cx="1730233" cy="267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485109" y="2308011"/>
            <a:ext cx="324445" cy="253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Notched Right Arrow 37"/>
          <p:cNvSpPr/>
          <p:nvPr/>
        </p:nvSpPr>
        <p:spPr>
          <a:xfrm>
            <a:off x="8618117" y="2094756"/>
            <a:ext cx="704872" cy="694329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Notched Right Arrow 38"/>
          <p:cNvSpPr/>
          <p:nvPr/>
        </p:nvSpPr>
        <p:spPr>
          <a:xfrm>
            <a:off x="8597035" y="3250713"/>
            <a:ext cx="704872" cy="694329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News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4933" y="1221784"/>
            <a:ext cx="108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  <a:r>
              <a:rPr lang="th-TH" sz="2000" b="1" dirty="0"/>
              <a:t>. ดูโครงสร้างข้อมูลที่ถูกส่งมาจาก </a:t>
            </a:r>
            <a:r>
              <a:rPr lang="en-US" sz="2000" b="1" dirty="0"/>
              <a:t>web service : </a:t>
            </a:r>
            <a:r>
              <a:rPr lang="en-US" dirty="0"/>
              <a:t>http://[ip-server]:5001/shop/getShopBy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03" y="1621894"/>
            <a:ext cx="8852993" cy="50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5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787421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WORKSHOP – Shop page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242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DC9F6-34BD-4A86-B53A-F72E3F290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808" y="1381696"/>
            <a:ext cx="9168384" cy="51572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Shop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1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843774"/>
            <a:ext cx="121920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GOAL </a:t>
            </a:r>
            <a:endParaRPr lang="en-US" sz="6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110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843774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Route Page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9734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Route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2D4EE-7693-B549-B535-7B194E4D6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344"/>
          <a:stretch/>
        </p:blipFill>
        <p:spPr>
          <a:xfrm>
            <a:off x="1874995" y="1498617"/>
            <a:ext cx="2684586" cy="41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B2D4EE-7693-B549-B535-7B194E4D6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1" b="70970"/>
          <a:stretch/>
        </p:blipFill>
        <p:spPr>
          <a:xfrm>
            <a:off x="1874995" y="1963543"/>
            <a:ext cx="2684586" cy="100455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74995" y="3019922"/>
            <a:ext cx="2684586" cy="933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News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74995" y="4005079"/>
            <a:ext cx="2684586" cy="933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News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B2D4EE-7693-B549-B535-7B194E4D6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671" b="5964"/>
          <a:stretch/>
        </p:blipFill>
        <p:spPr>
          <a:xfrm>
            <a:off x="1874995" y="6097351"/>
            <a:ext cx="2684586" cy="39924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874995" y="4997059"/>
            <a:ext cx="2684586" cy="933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News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45CEEA-04A2-0F4C-9952-A0BBB7942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969" y="1611580"/>
            <a:ext cx="2692686" cy="478699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4747491" y="1611580"/>
            <a:ext cx="3168073" cy="35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83986" y="2968097"/>
            <a:ext cx="3231578" cy="338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76920" y="2465819"/>
            <a:ext cx="123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 Page</a:t>
            </a:r>
          </a:p>
        </p:txBody>
      </p:sp>
    </p:spTree>
    <p:extLst>
      <p:ext uri="{BB962C8B-B14F-4D97-AF65-F5344CB8AC3E}">
        <p14:creationId xmlns:p14="http://schemas.microsoft.com/office/powerpoint/2010/main" val="2133523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787421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WORKSHOP – Route Page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029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23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4768D0E-3B17-45B1-B1DB-758395F0B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808" y="1381696"/>
            <a:ext cx="9168384" cy="51572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Route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8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843774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 detail page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9001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New Detail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5CEEA-04A2-0F4C-9952-A0BBB7942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00" y="1862077"/>
            <a:ext cx="2537551" cy="45112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07674" y="1897404"/>
            <a:ext cx="2369713" cy="447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72726" y="1968571"/>
            <a:ext cx="2237874" cy="1427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รูป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78009" y="4008833"/>
            <a:ext cx="2232591" cy="2280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รายละเอียด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78009" y="3467261"/>
            <a:ext cx="2232591" cy="26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หัวข้อข่าว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Notched Right Arrow 13"/>
          <p:cNvSpPr/>
          <p:nvPr/>
        </p:nvSpPr>
        <p:spPr>
          <a:xfrm>
            <a:off x="5070877" y="3729118"/>
            <a:ext cx="704872" cy="694329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72726" y="3772675"/>
            <a:ext cx="2237874" cy="151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วันที่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4933" y="1221784"/>
            <a:ext cx="108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/>
              <a:t>1. การวิเคาะห์โครงสร้างของหน้ารายละเอียดข่าว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80273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News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4933" y="1221784"/>
            <a:ext cx="108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  <a:r>
              <a:rPr lang="th-TH" sz="2000" b="1" dirty="0"/>
              <a:t>. ดูโครงสร้างข้อมูลที่ถูกส่งมาจาก </a:t>
            </a:r>
            <a:r>
              <a:rPr lang="en-US" sz="2000" b="1" dirty="0"/>
              <a:t>web service : </a:t>
            </a:r>
            <a:r>
              <a:rPr lang="en-US" dirty="0"/>
              <a:t>http://[ip-server]:5001/news/getNewsByNewsCode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09" y="1570937"/>
            <a:ext cx="9099656" cy="51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0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787421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WORKSHOP – News detail page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0476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28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24A7AD4-9AE9-43E0-813E-38E834E54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808" y="1381696"/>
            <a:ext cx="9168384" cy="51572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New Detail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2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843774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Shop detail page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302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Mobile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C21F5-974F-C546-B399-E39489DA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17EE4-1CC5-3149-A39E-07D608C7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7960"/>
            <a:ext cx="10391884" cy="51573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66704" y="4159876"/>
            <a:ext cx="5687096" cy="22924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80360" y="4335819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708479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Shop Detail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C39A74-3ADE-7940-891D-C5E8552B0109}"/>
              </a:ext>
            </a:extLst>
          </p:cNvPr>
          <p:cNvSpPr/>
          <p:nvPr/>
        </p:nvSpPr>
        <p:spPr>
          <a:xfrm>
            <a:off x="6307674" y="1897404"/>
            <a:ext cx="2369713" cy="4475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E063B9-3183-4748-AF1B-26E60A1EF64A}"/>
              </a:ext>
            </a:extLst>
          </p:cNvPr>
          <p:cNvSpPr/>
          <p:nvPr/>
        </p:nvSpPr>
        <p:spPr>
          <a:xfrm>
            <a:off x="6372726" y="1968571"/>
            <a:ext cx="2237874" cy="1427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รูป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F694A-C256-9643-ABFA-FF44F0FEDB82}"/>
              </a:ext>
            </a:extLst>
          </p:cNvPr>
          <p:cNvSpPr/>
          <p:nvPr/>
        </p:nvSpPr>
        <p:spPr>
          <a:xfrm>
            <a:off x="6372726" y="3800285"/>
            <a:ext cx="2232591" cy="2280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รายละเอียด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4E755-424D-2744-BE5B-20945EB8D785}"/>
              </a:ext>
            </a:extLst>
          </p:cNvPr>
          <p:cNvSpPr/>
          <p:nvPr/>
        </p:nvSpPr>
        <p:spPr>
          <a:xfrm>
            <a:off x="6378009" y="3467261"/>
            <a:ext cx="2232591" cy="26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หัวข้อ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2A4BBDB3-B8C1-4247-A0E5-202B66B36600}"/>
              </a:ext>
            </a:extLst>
          </p:cNvPr>
          <p:cNvSpPr/>
          <p:nvPr/>
        </p:nvSpPr>
        <p:spPr>
          <a:xfrm>
            <a:off x="5070877" y="3729118"/>
            <a:ext cx="704872" cy="694329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5E8F-AFA5-224A-AC91-A952C2BD8E46}"/>
              </a:ext>
            </a:extLst>
          </p:cNvPr>
          <p:cNvSpPr txBox="1"/>
          <p:nvPr/>
        </p:nvSpPr>
        <p:spPr>
          <a:xfrm>
            <a:off x="1034933" y="1221784"/>
            <a:ext cx="108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/>
              <a:t>1. การวิเคาะห์โครงสร้างของหน้ารายละเอียดข่าว</a:t>
            </a:r>
            <a:endParaRPr lang="en-US" sz="20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A41ED5-1000-2940-89DF-4C95C5C2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46" y="1845151"/>
            <a:ext cx="2537551" cy="45111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6E773A-AABE-C84D-802D-60A027BF60BF}"/>
              </a:ext>
            </a:extLst>
          </p:cNvPr>
          <p:cNvSpPr/>
          <p:nvPr/>
        </p:nvSpPr>
        <p:spPr>
          <a:xfrm>
            <a:off x="6367443" y="6142377"/>
            <a:ext cx="2237874" cy="151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สถานที่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33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Shop Detail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FAFA-F41E-AF4E-BD17-2EF8C40B0483}"/>
              </a:ext>
            </a:extLst>
          </p:cNvPr>
          <p:cNvSpPr txBox="1"/>
          <p:nvPr/>
        </p:nvSpPr>
        <p:spPr>
          <a:xfrm>
            <a:off x="1034933" y="1221784"/>
            <a:ext cx="1082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  <a:r>
              <a:rPr lang="th-TH" sz="2000" b="1" dirty="0"/>
              <a:t>. ดูโครงสร้างข้อมูลที่ถูกส่งมาจาก </a:t>
            </a:r>
            <a:r>
              <a:rPr lang="en-US" sz="2000" b="1" dirty="0"/>
              <a:t>web service : </a:t>
            </a:r>
            <a:r>
              <a:rPr lang="en-US" dirty="0"/>
              <a:t>http://[</a:t>
            </a:r>
            <a:r>
              <a:rPr lang="en-US" dirty="0" err="1"/>
              <a:t>ip</a:t>
            </a:r>
            <a:r>
              <a:rPr lang="en-US" dirty="0"/>
              <a:t>-server]:5001/news/</a:t>
            </a:r>
            <a:r>
              <a:rPr lang="en-US" dirty="0" err="1"/>
              <a:t>getShopByShopCode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D95759-7E4B-5A40-B285-748C7B77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925" y="1685855"/>
            <a:ext cx="8312150" cy="48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5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787421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WORKSHOP – News detail page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6038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33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F3E17E3-1BAD-4950-AC72-D5541A811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808" y="1314637"/>
            <a:ext cx="9168384" cy="51572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Shop Detail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2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843774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Storage</a:t>
            </a:r>
            <a:endParaRPr lang="en-US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1890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BFA80-DD85-6C4C-9002-18668E324865}"/>
              </a:ext>
            </a:extLst>
          </p:cNvPr>
          <p:cNvSpPr txBox="1"/>
          <p:nvPr/>
        </p:nvSpPr>
        <p:spPr>
          <a:xfrm>
            <a:off x="1034933" y="1221784"/>
            <a:ext cx="108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Storage </a:t>
            </a:r>
            <a:r>
              <a:rPr lang="th-TH" dirty="0"/>
              <a:t>คือ การเก็บข้อมูลใส่ </a:t>
            </a:r>
            <a:r>
              <a:rPr lang="en-US" dirty="0"/>
              <a:t>Local Storage </a:t>
            </a:r>
            <a:r>
              <a:rPr lang="th-TH" dirty="0"/>
              <a:t>แบบถาวร ข้อมูลจะหายไปก็ต่อเมื่อ </a:t>
            </a:r>
            <a:r>
              <a:rPr lang="en-US" dirty="0"/>
              <a:t>Clear Storage </a:t>
            </a:r>
            <a:r>
              <a:rPr lang="th-TH" dirty="0"/>
              <a:t>หรือกำหนดเวลาวันหมดอายุ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335B6E5-11E2-574F-A358-4C0B5A325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1282"/>
          <a:stretch/>
        </p:blipFill>
        <p:spPr>
          <a:xfrm>
            <a:off x="2021840" y="1947148"/>
            <a:ext cx="7813040" cy="435149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1318DE-2ED3-214A-B43D-516D24C32906}"/>
              </a:ext>
            </a:extLst>
          </p:cNvPr>
          <p:cNvSpPr/>
          <p:nvPr/>
        </p:nvSpPr>
        <p:spPr>
          <a:xfrm>
            <a:off x="5059680" y="2316480"/>
            <a:ext cx="1290320" cy="1122680"/>
          </a:xfrm>
          <a:prstGeom prst="roundRect">
            <a:avLst/>
          </a:prstGeom>
          <a:solidFill>
            <a:srgbClr val="CEE2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or</a:t>
            </a:r>
          </a:p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Redux store</a:t>
            </a:r>
          </a:p>
        </p:txBody>
      </p:sp>
    </p:spTree>
    <p:extLst>
      <p:ext uri="{BB962C8B-B14F-4D97-AF65-F5344CB8AC3E}">
        <p14:creationId xmlns:p14="http://schemas.microsoft.com/office/powerpoint/2010/main" val="3643038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C970B0D-7790-9B40-9A55-7BE6ECF2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5960" y="1361440"/>
            <a:ext cx="7909560" cy="44535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1318DE-2ED3-214A-B43D-516D24C32906}"/>
              </a:ext>
            </a:extLst>
          </p:cNvPr>
          <p:cNvSpPr/>
          <p:nvPr/>
        </p:nvSpPr>
        <p:spPr>
          <a:xfrm>
            <a:off x="5039360" y="2316480"/>
            <a:ext cx="1290320" cy="1122680"/>
          </a:xfrm>
          <a:prstGeom prst="roundRect">
            <a:avLst/>
          </a:prstGeom>
          <a:solidFill>
            <a:srgbClr val="CEE2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or</a:t>
            </a:r>
          </a:p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Redux store</a:t>
            </a:r>
          </a:p>
        </p:txBody>
      </p:sp>
    </p:spTree>
    <p:extLst>
      <p:ext uri="{BB962C8B-B14F-4D97-AF65-F5344CB8AC3E}">
        <p14:creationId xmlns:p14="http://schemas.microsoft.com/office/powerpoint/2010/main" val="4181823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C22D35D-6457-AC49-9D43-507C01788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6440" y="1406450"/>
            <a:ext cx="7863840" cy="46761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1318DE-2ED3-214A-B43D-516D24C32906}"/>
              </a:ext>
            </a:extLst>
          </p:cNvPr>
          <p:cNvSpPr/>
          <p:nvPr/>
        </p:nvSpPr>
        <p:spPr>
          <a:xfrm>
            <a:off x="5059680" y="2326640"/>
            <a:ext cx="1290320" cy="1122680"/>
          </a:xfrm>
          <a:prstGeom prst="roundRect">
            <a:avLst/>
          </a:prstGeom>
          <a:solidFill>
            <a:srgbClr val="CEE2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or</a:t>
            </a:r>
          </a:p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Redux store</a:t>
            </a:r>
          </a:p>
        </p:txBody>
      </p:sp>
    </p:spTree>
    <p:extLst>
      <p:ext uri="{BB962C8B-B14F-4D97-AF65-F5344CB8AC3E}">
        <p14:creationId xmlns:p14="http://schemas.microsoft.com/office/powerpoint/2010/main" val="3792481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F87AADD-2F0A-F54E-9FD0-CB7DD3884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3373" y="1274363"/>
            <a:ext cx="1701162" cy="30242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3B735-9432-C34A-B1E0-3EAEB572F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344" y="1146018"/>
            <a:ext cx="1438338" cy="2557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637495-70F1-A94A-AC15-C156A5F09F95}"/>
              </a:ext>
            </a:extLst>
          </p:cNvPr>
          <p:cNvSpPr txBox="1"/>
          <p:nvPr/>
        </p:nvSpPr>
        <p:spPr>
          <a:xfrm>
            <a:off x="3727277" y="4400227"/>
            <a:ext cx="1612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Splash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E4B9F-172E-304F-91F0-9BD9D95237CC}"/>
              </a:ext>
            </a:extLst>
          </p:cNvPr>
          <p:cNvSpPr txBox="1"/>
          <p:nvPr/>
        </p:nvSpPr>
        <p:spPr>
          <a:xfrm>
            <a:off x="6926012" y="3756725"/>
            <a:ext cx="75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Login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218AAE-E014-1940-8002-DFBE1D9DF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29" y="1274363"/>
            <a:ext cx="1701162" cy="3024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BC88AC-C5F8-4F46-BE72-8DCB38725E1E}"/>
              </a:ext>
            </a:extLst>
          </p:cNvPr>
          <p:cNvSpPr txBox="1"/>
          <p:nvPr/>
        </p:nvSpPr>
        <p:spPr>
          <a:xfrm>
            <a:off x="738829" y="4369347"/>
            <a:ext cx="170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Press App Icon</a:t>
            </a:r>
          </a:p>
        </p:txBody>
      </p:sp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07078B71-34A8-8A49-BE5B-7D6AF2B770FB}"/>
              </a:ext>
            </a:extLst>
          </p:cNvPr>
          <p:cNvSpPr/>
          <p:nvPr/>
        </p:nvSpPr>
        <p:spPr>
          <a:xfrm>
            <a:off x="5589658" y="2114406"/>
            <a:ext cx="829952" cy="900737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ไม่มี</a:t>
            </a:r>
            <a:endParaRPr lang="en-US" dirty="0"/>
          </a:p>
        </p:txBody>
      </p:sp>
      <p:sp>
        <p:nvSpPr>
          <p:cNvPr id="17" name="Notched Right Arrow 16">
            <a:extLst>
              <a:ext uri="{FF2B5EF4-FFF2-40B4-BE49-F238E27FC236}">
                <a16:creationId xmlns:a16="http://schemas.microsoft.com/office/drawing/2014/main" id="{F795FDA1-C83A-D340-97A6-B4EEE7F6A675}"/>
              </a:ext>
            </a:extLst>
          </p:cNvPr>
          <p:cNvSpPr/>
          <p:nvPr/>
        </p:nvSpPr>
        <p:spPr>
          <a:xfrm>
            <a:off x="5589658" y="3910614"/>
            <a:ext cx="3507725" cy="900737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มี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A46233-F9BC-1B42-9139-C38D70864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117" y="2233393"/>
            <a:ext cx="1514070" cy="2691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85DE4C-E71A-1241-A985-FDAA7F33D43A}"/>
              </a:ext>
            </a:extLst>
          </p:cNvPr>
          <p:cNvSpPr txBox="1"/>
          <p:nvPr/>
        </p:nvSpPr>
        <p:spPr>
          <a:xfrm>
            <a:off x="9660838" y="5051065"/>
            <a:ext cx="75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Home</a:t>
            </a:r>
          </a:p>
        </p:txBody>
      </p:sp>
      <p:sp>
        <p:nvSpPr>
          <p:cNvPr id="20" name="Notched Right Arrow 19">
            <a:extLst>
              <a:ext uri="{FF2B5EF4-FFF2-40B4-BE49-F238E27FC236}">
                <a16:creationId xmlns:a16="http://schemas.microsoft.com/office/drawing/2014/main" id="{7E4799E1-D70A-534F-92BF-7E4F4A5ACCC3}"/>
              </a:ext>
            </a:extLst>
          </p:cNvPr>
          <p:cNvSpPr/>
          <p:nvPr/>
        </p:nvSpPr>
        <p:spPr>
          <a:xfrm>
            <a:off x="2569493" y="2106913"/>
            <a:ext cx="829952" cy="900737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DAC7B53-4B8A-584C-BBCC-6F4FD1FDDBFA}"/>
              </a:ext>
            </a:extLst>
          </p:cNvPr>
          <p:cNvSpPr/>
          <p:nvPr/>
        </p:nvSpPr>
        <p:spPr>
          <a:xfrm>
            <a:off x="2569493" y="1714373"/>
            <a:ext cx="396240" cy="40003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F8DD63-BD91-4844-B117-1356A68DEBA6}"/>
              </a:ext>
            </a:extLst>
          </p:cNvPr>
          <p:cNvSpPr/>
          <p:nvPr/>
        </p:nvSpPr>
        <p:spPr>
          <a:xfrm>
            <a:off x="3505663" y="4403727"/>
            <a:ext cx="396240" cy="40003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88F594-7CBC-FA43-939D-FCA277A78D02}"/>
              </a:ext>
            </a:extLst>
          </p:cNvPr>
          <p:cNvSpPr/>
          <p:nvPr/>
        </p:nvSpPr>
        <p:spPr>
          <a:xfrm>
            <a:off x="5620137" y="1706880"/>
            <a:ext cx="396240" cy="40003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9093AC-CB69-FF43-A90D-15C2169C3E2F}"/>
              </a:ext>
            </a:extLst>
          </p:cNvPr>
          <p:cNvSpPr/>
          <p:nvPr/>
        </p:nvSpPr>
        <p:spPr>
          <a:xfrm>
            <a:off x="8244840" y="3556708"/>
            <a:ext cx="396240" cy="40003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437C10BF-C7C1-254E-BFA8-99A8572A08C3}"/>
              </a:ext>
            </a:extLst>
          </p:cNvPr>
          <p:cNvSpPr/>
          <p:nvPr/>
        </p:nvSpPr>
        <p:spPr>
          <a:xfrm rot="5400000">
            <a:off x="3916101" y="4914504"/>
            <a:ext cx="1115704" cy="787958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5F962E-E1E1-8B46-AE45-368CBFAB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913" y="5962091"/>
            <a:ext cx="1612081" cy="78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16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787421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WORKSHOP – </a:t>
            </a:r>
            <a:r>
              <a:rPr lang="en-US" sz="4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Storage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476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860F8BCF-88E9-2A4E-8FC5-A076938E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22" y="1609476"/>
            <a:ext cx="2537551" cy="451120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745CEEA-04A2-0F4C-9952-A0BBB7942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459" y="1609477"/>
            <a:ext cx="2537551" cy="451120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BC3C126-AC7D-6E46-87EF-F9506FF53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86" y="1609479"/>
            <a:ext cx="2537551" cy="4511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2D4EE-7693-B549-B535-7B194E4D6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995" y="1609476"/>
            <a:ext cx="2537552" cy="45112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5A33E-47FF-1446-B32A-5537302F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 txBox="1">
            <a:spLocks/>
          </p:cNvSpPr>
          <p:nvPr/>
        </p:nvSpPr>
        <p:spPr>
          <a:xfrm>
            <a:off x="0" y="-11016"/>
            <a:ext cx="12192000" cy="1060794"/>
          </a:xfrm>
          <a:prstGeom prst="rect">
            <a:avLst/>
          </a:prstGeom>
          <a:solidFill>
            <a:srgbClr val="1E9A5F"/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Mobile Goal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9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40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8405ABE-02DD-4F24-950F-9D192B07D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808" y="1381696"/>
            <a:ext cx="9168384" cy="51572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89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41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6EA3AA3-F767-4E1A-B5D9-4AB4F027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808" y="1381696"/>
            <a:ext cx="9168384" cy="51572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24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843774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Splash Screen</a:t>
            </a:r>
            <a:endParaRPr lang="en-US" sz="4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48901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Splash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E2944D-7B73-CF4F-9BFD-248F2BE0A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2186" y="1527395"/>
            <a:ext cx="244762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FE9B4-C231-C34F-ADCB-D6E587923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44" y="1527394"/>
            <a:ext cx="2447628" cy="4351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C9E979-DCB1-5547-8E1D-6C385A05852D}"/>
              </a:ext>
            </a:extLst>
          </p:cNvPr>
          <p:cNvSpPr txBox="1"/>
          <p:nvPr/>
        </p:nvSpPr>
        <p:spPr>
          <a:xfrm>
            <a:off x="5359162" y="6169580"/>
            <a:ext cx="14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Splash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03D0FB-CACA-494C-B84F-53796522FAD9}"/>
              </a:ext>
            </a:extLst>
          </p:cNvPr>
          <p:cNvSpPr txBox="1"/>
          <p:nvPr/>
        </p:nvSpPr>
        <p:spPr>
          <a:xfrm>
            <a:off x="9885353" y="616958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D96A9D8D-71A0-0743-8FF3-D3A1D393C28C}"/>
              </a:ext>
            </a:extLst>
          </p:cNvPr>
          <p:cNvSpPr/>
          <p:nvPr/>
        </p:nvSpPr>
        <p:spPr>
          <a:xfrm>
            <a:off x="7905728" y="3355898"/>
            <a:ext cx="704872" cy="694329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9693D149-4F53-6341-B6D1-6819F7EF08C5}"/>
              </a:ext>
            </a:extLst>
          </p:cNvPr>
          <p:cNvSpPr/>
          <p:nvPr/>
        </p:nvSpPr>
        <p:spPr>
          <a:xfrm>
            <a:off x="3874357" y="3355897"/>
            <a:ext cx="704872" cy="694329"/>
          </a:xfrm>
          <a:prstGeom prst="notchedRightArrow">
            <a:avLst>
              <a:gd name="adj1" fmla="val 50000"/>
              <a:gd name="adj2" fmla="val 426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BF129-ED8B-EE4A-A77F-B6E1AAE9E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12" y="1527392"/>
            <a:ext cx="2447628" cy="43513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5C7556-8F9A-4945-98E7-B81446725DDE}"/>
              </a:ext>
            </a:extLst>
          </p:cNvPr>
          <p:cNvSpPr txBox="1"/>
          <p:nvPr/>
        </p:nvSpPr>
        <p:spPr>
          <a:xfrm>
            <a:off x="1285002" y="6169580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 App Icon</a:t>
            </a:r>
          </a:p>
        </p:txBody>
      </p:sp>
    </p:spTree>
    <p:extLst>
      <p:ext uri="{BB962C8B-B14F-4D97-AF65-F5344CB8AC3E}">
        <p14:creationId xmlns:p14="http://schemas.microsoft.com/office/powerpoint/2010/main" val="3535463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787421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WORKSHOP – Splash Screen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5428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45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B5375DA-9718-4BD3-A694-3B83EF304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808" y="1381696"/>
            <a:ext cx="9168384" cy="51572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Splash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83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0" y="1745424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2 - End Class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385" y="4930914"/>
            <a:ext cx="1038646" cy="12666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3916515" y="5529889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0" y="320709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 we code program, We coach people.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07" y="191297"/>
            <a:ext cx="2624124" cy="1554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A54CF-C127-0D4A-9015-B16EAF60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55" y="3671826"/>
            <a:ext cx="1619627" cy="1619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604" y="4887271"/>
            <a:ext cx="1235088" cy="14690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7034857" y="5530043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212834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049D5-8F74-ED46-9D9A-3146C757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การใช้งาน </a:t>
            </a:r>
            <a:r>
              <a:rPr lang="en-US" dirty="0"/>
              <a:t>Tab menu</a:t>
            </a:r>
          </a:p>
          <a:p>
            <a:r>
              <a:rPr lang="th-TH" dirty="0"/>
              <a:t>การสร้างหน้า </a:t>
            </a:r>
            <a:r>
              <a:rPr lang="en-US" dirty="0"/>
              <a:t>News page</a:t>
            </a:r>
          </a:p>
          <a:p>
            <a:r>
              <a:rPr lang="th-TH" dirty="0"/>
              <a:t>การสร้างหน้า </a:t>
            </a:r>
            <a:r>
              <a:rPr lang="en-US" dirty="0"/>
              <a:t>Shop page</a:t>
            </a:r>
          </a:p>
          <a:p>
            <a:r>
              <a:rPr lang="th-TH" dirty="0"/>
              <a:t>การเชื่อมโยงหน้าด้วย</a:t>
            </a:r>
            <a:r>
              <a:rPr lang="en-US" dirty="0"/>
              <a:t> Route</a:t>
            </a:r>
          </a:p>
          <a:p>
            <a:r>
              <a:rPr lang="th-TH" dirty="0"/>
              <a:t>การสร้างหน้า </a:t>
            </a:r>
            <a:r>
              <a:rPr lang="en-US" dirty="0"/>
              <a:t>News detail page</a:t>
            </a:r>
          </a:p>
          <a:p>
            <a:r>
              <a:rPr lang="th-TH" dirty="0"/>
              <a:t>การสร้างหน้า </a:t>
            </a:r>
            <a:r>
              <a:rPr lang="en-US" dirty="0"/>
              <a:t>Shop detail page</a:t>
            </a:r>
          </a:p>
          <a:p>
            <a:r>
              <a:rPr lang="th-TH" dirty="0"/>
              <a:t>การเก็บข้อมูลบนอุปกรณ์มือถือด้วย </a:t>
            </a:r>
            <a:r>
              <a:rPr lang="en-US" dirty="0" err="1"/>
              <a:t>Async</a:t>
            </a:r>
            <a:r>
              <a:rPr lang="en-US" dirty="0"/>
              <a:t> Storage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Mobile Goal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pic>
        <p:nvPicPr>
          <p:cNvPr id="1030" name="Picture 6" descr="https://academy.orangee.it/wp-content/uploads/2019/07/tutte-le-tipologie-di-soft-ware-esistent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478" y="2004081"/>
            <a:ext cx="5309322" cy="339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62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843774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FOOTER TABS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175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049D5-8F74-ED46-9D9A-3146C757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React Native – Footer Tabs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34" y="1292370"/>
            <a:ext cx="4494993" cy="50639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428" y="1390651"/>
            <a:ext cx="2246344" cy="4624825"/>
          </a:xfrm>
          <a:prstGeom prst="rect">
            <a:avLst/>
          </a:prstGeom>
        </p:spPr>
      </p:pic>
      <p:sp>
        <p:nvSpPr>
          <p:cNvPr id="16" name="TextBox 15">
            <a:hlinkClick r:id="rId5"/>
          </p:cNvPr>
          <p:cNvSpPr txBox="1"/>
          <p:nvPr/>
        </p:nvSpPr>
        <p:spPr>
          <a:xfrm>
            <a:off x="7415433" y="6169580"/>
            <a:ext cx="239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NativeBase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4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2787421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WORKSHOP - FOOTER TABS 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890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049D5-8F74-ED46-9D9A-3146C757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F6A3B-F12E-44B0-BE7E-E84F2E476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808" y="1381696"/>
            <a:ext cx="9168384" cy="51572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016"/>
            <a:ext cx="12192000" cy="1060794"/>
          </a:xfrm>
          <a:solidFill>
            <a:srgbClr val="1E9A5F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Workshop – Footer Tabs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5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459</Words>
  <Application>Microsoft Macintosh PowerPoint</Application>
  <PresentationFormat>Widescreen</PresentationFormat>
  <Paragraphs>211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Tahoma</vt:lpstr>
      <vt:lpstr>Office Theme</vt:lpstr>
      <vt:lpstr>PowerPoint Presentation</vt:lpstr>
      <vt:lpstr>PowerPoint Presentation</vt:lpstr>
      <vt:lpstr> React Native – Mobile Goal</vt:lpstr>
      <vt:lpstr>PowerPoint Presentation</vt:lpstr>
      <vt:lpstr> React Native – Mobile Goal</vt:lpstr>
      <vt:lpstr>PowerPoint Presentation</vt:lpstr>
      <vt:lpstr> React Native – Footer Tabs </vt:lpstr>
      <vt:lpstr>PowerPoint Presentation</vt:lpstr>
      <vt:lpstr> Workshop – Footer Tabs </vt:lpstr>
      <vt:lpstr>PowerPoint Presentation</vt:lpstr>
      <vt:lpstr> React Native – News page</vt:lpstr>
      <vt:lpstr> React Native – News page</vt:lpstr>
      <vt:lpstr>PowerPoint Presentation</vt:lpstr>
      <vt:lpstr> React Native – News page</vt:lpstr>
      <vt:lpstr>PowerPoint Presentation</vt:lpstr>
      <vt:lpstr> React Native – Shop page</vt:lpstr>
      <vt:lpstr> React Native – News page</vt:lpstr>
      <vt:lpstr>PowerPoint Presentation</vt:lpstr>
      <vt:lpstr> React Native – Shop</vt:lpstr>
      <vt:lpstr>PowerPoint Presentation</vt:lpstr>
      <vt:lpstr> React Native – Route</vt:lpstr>
      <vt:lpstr>PowerPoint Presentation</vt:lpstr>
      <vt:lpstr> React Native – Route</vt:lpstr>
      <vt:lpstr>PowerPoint Presentation</vt:lpstr>
      <vt:lpstr> React Native – New Detail</vt:lpstr>
      <vt:lpstr> React Native – News page</vt:lpstr>
      <vt:lpstr>PowerPoint Presentation</vt:lpstr>
      <vt:lpstr> React Native – New Detail</vt:lpstr>
      <vt:lpstr>PowerPoint Presentation</vt:lpstr>
      <vt:lpstr> React Native – Shop Detail</vt:lpstr>
      <vt:lpstr> React Native – Shop Detail</vt:lpstr>
      <vt:lpstr>PowerPoint Presentation</vt:lpstr>
      <vt:lpstr> React Native – Shop Detail</vt:lpstr>
      <vt:lpstr>PowerPoint Presentation</vt:lpstr>
      <vt:lpstr> React Native – Async Storage</vt:lpstr>
      <vt:lpstr> React Native – Async Storage</vt:lpstr>
      <vt:lpstr> React Native – Async Storage</vt:lpstr>
      <vt:lpstr> React Native – Async Storage</vt:lpstr>
      <vt:lpstr>PowerPoint Presentation</vt:lpstr>
      <vt:lpstr> React Native – Async Storage</vt:lpstr>
      <vt:lpstr> React Native – Async Storage</vt:lpstr>
      <vt:lpstr>PowerPoint Presentation</vt:lpstr>
      <vt:lpstr> React Native – Splash Screen</vt:lpstr>
      <vt:lpstr>PowerPoint Presentation</vt:lpstr>
      <vt:lpstr> React Native – Splash Screen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280</cp:revision>
  <cp:lastPrinted>2020-01-17T14:45:43Z</cp:lastPrinted>
  <dcterms:created xsi:type="dcterms:W3CDTF">2020-01-08T04:21:36Z</dcterms:created>
  <dcterms:modified xsi:type="dcterms:W3CDTF">2020-01-17T14:55:20Z</dcterms:modified>
</cp:coreProperties>
</file>